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17/08/2012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r>
              <a:rPr lang="pt-BR" sz="2800" b="1" dirty="0" smtClean="0"/>
              <a:t>Residencial Villa Verde – Vila Suzana, Canela.</a:t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>Casa geminada com 125 </a:t>
            </a:r>
            <a:r>
              <a:rPr lang="pt-BR" sz="2800" b="1" dirty="0" err="1" smtClean="0"/>
              <a:t>m²</a:t>
            </a:r>
            <a:r>
              <a:rPr lang="pt-BR" sz="2800" b="1" dirty="0" smtClean="0"/>
              <a:t> privativos. </a:t>
            </a:r>
            <a:br>
              <a:rPr lang="pt-BR" sz="2800" b="1" dirty="0" smtClean="0"/>
            </a:br>
            <a:r>
              <a:rPr lang="pt-BR" sz="2800" b="1" dirty="0" smtClean="0"/>
              <a:t>3 </a:t>
            </a:r>
            <a:r>
              <a:rPr lang="pt-BR" sz="2800" b="1" dirty="0" smtClean="0"/>
              <a:t>suítes, sala de estar com espera para lareira e lavabo, sala de jantar, cozinha americana com churrasqueira. </a:t>
            </a:r>
            <a:br>
              <a:rPr lang="pt-BR" sz="2800" b="1" dirty="0" smtClean="0"/>
            </a:br>
            <a:r>
              <a:rPr lang="pt-BR" sz="2800" b="1" dirty="0" smtClean="0"/>
              <a:t>Garagem privativa </a:t>
            </a:r>
            <a:r>
              <a:rPr lang="pt-BR" sz="2800" b="1" dirty="0" smtClean="0"/>
              <a:t>e </a:t>
            </a:r>
            <a:r>
              <a:rPr lang="pt-BR" sz="2800" b="1" dirty="0" smtClean="0"/>
              <a:t>área de serviço.</a:t>
            </a:r>
            <a:br>
              <a:rPr lang="pt-BR" sz="2800" b="1" dirty="0" smtClean="0"/>
            </a:br>
            <a:r>
              <a:rPr lang="pt-BR" sz="2800" b="1" dirty="0" smtClean="0"/>
              <a:t>Espera para calefação e ar condicionado tipo “</a:t>
            </a:r>
            <a:r>
              <a:rPr lang="pt-BR" sz="2800" b="1" dirty="0" err="1" smtClean="0"/>
              <a:t>split</a:t>
            </a:r>
            <a:r>
              <a:rPr lang="pt-BR" sz="2800" b="1" dirty="0" smtClean="0"/>
              <a:t>” em todas as peças</a:t>
            </a:r>
            <a:r>
              <a:rPr lang="pt-BR" sz="2800" b="1" dirty="0" smtClean="0"/>
              <a:t>.</a:t>
            </a:r>
            <a:br>
              <a:rPr lang="pt-BR" sz="2800" b="1" dirty="0" smtClean="0"/>
            </a:br>
            <a:r>
              <a:rPr lang="pt-BR" sz="2800" b="1" dirty="0" smtClean="0"/>
              <a:t>Esquadrias em </a:t>
            </a:r>
            <a:r>
              <a:rPr lang="pt-BR" sz="2800" b="1" dirty="0" err="1" smtClean="0"/>
              <a:t>pvc</a:t>
            </a:r>
            <a:r>
              <a:rPr lang="pt-BR" sz="2800" b="1" dirty="0" smtClean="0"/>
              <a:t>.</a:t>
            </a:r>
            <a:br>
              <a:rPr lang="pt-BR" sz="2800" b="1" dirty="0" smtClean="0"/>
            </a:br>
            <a:r>
              <a:rPr lang="pt-BR" sz="2800" b="1" dirty="0" smtClean="0"/>
              <a:t>Paredes duplas.</a:t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>Em bairro nobre de Canela, apenas 5 minutos do centro.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Res. Villa Verdes\Imagens definitivas\Enviar por EMAIL\WELTER_FACHADA_V05_F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071546"/>
            <a:ext cx="9144032" cy="4572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Documents\Res. Villa Verdes\Imagens definitivas\Enviar por EMAIL\1 piso recorta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5192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. Villa Verdes\Imagens definitivas\Enviar por EMAIL\3 piso recorta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5359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Res. Villa Verdes\Imagens definitivas\Enviar por EMAIL\WELTER_FACHADA_FUNDOS_V04_F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\Res. Villa Verdes\Logo\lOGO CORRE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85926"/>
            <a:ext cx="3625092" cy="3005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PresentationFormat>Apresentação na tela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Residencial Villa Verde – Vila Suzana, Canela.  Casa geminada com 125 m² privativos.  3 suítes, sala de estar com espera para lareira e lavabo, sala de jantar, cozinha americana com churrasqueira.  Garagem privativa e área de serviço. Espera para calefação e ar condicionado tipo “split” em todas as peças. Esquadrias em pvc. Paredes duplas.   Em bairro nobre de Canela, apenas 5 minutos do centro.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Residencial Villa Verde – Vila Suzana, Canela.  Casa geminada com 125 m².  Sendo 3 suítes, sala de estar com espera para lareira e lavabo, sala de jantar, cozinha americana com churrasqueira.  Garagem privativa e área de serviço. Espera para calefação e ar condicionado tipo “split”.  Em bairro nobre de Canela, apenas 5 minutos do centro.</dc:title>
  <dc:creator>Usuario</dc:creator>
  <cp:lastModifiedBy>Usuario</cp:lastModifiedBy>
  <cp:revision>5</cp:revision>
  <dcterms:created xsi:type="dcterms:W3CDTF">2012-05-30T20:52:41Z</dcterms:created>
  <dcterms:modified xsi:type="dcterms:W3CDTF">2012-08-17T23:21:37Z</dcterms:modified>
</cp:coreProperties>
</file>