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36" r:id="rId22"/>
    <p:sldId id="332" r:id="rId23"/>
    <p:sldId id="333" r:id="rId24"/>
    <p:sldId id="334" r:id="rId25"/>
    <p:sldId id="335" r:id="rId26"/>
    <p:sldId id="323" r:id="rId27"/>
    <p:sldId id="328" r:id="rId28"/>
    <p:sldId id="329" r:id="rId29"/>
    <p:sldId id="330" r:id="rId30"/>
    <p:sldId id="331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A0000"/>
    <a:srgbClr val="ADD9ED"/>
    <a:srgbClr val="7AE2FA"/>
    <a:srgbClr val="CC9900"/>
    <a:srgbClr val="DBB8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com Tema 2 - Ênfas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1435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5103B-F658-4079-945E-8FB7E80E8665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661B3-3637-4AAD-830C-F9FC7485BFC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7025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06908057"/>
      </p:ext>
    </p:extLst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00842834"/>
      </p:ext>
    </p:extLst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17095075"/>
      </p:ext>
    </p:extLst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06028215"/>
      </p:ext>
    </p:extLst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33006628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93420399"/>
      </p:ext>
    </p:extLst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91480501"/>
      </p:ext>
    </p:extLst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40128881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20519772"/>
      </p:ext>
    </p:extLst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22990495"/>
      </p:ext>
    </p:extLst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79135277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48A14-E42C-461B-B7CE-100AEA81AA9F}" type="datetimeFigureOut">
              <a:rPr lang="pt-BR" smtClean="0"/>
              <a:pPr/>
              <a:t>10/07/2013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1C68B-F733-417C-B829-B7212293C49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04250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25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2194346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6913258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2765762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0549698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1472045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4053882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8232431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0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8750249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9669703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82343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8145842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0162144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0158806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9714922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4441620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8583804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6475670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3431778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195801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797155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Guimarães\Ed. Casa Real\Implantações\Planta Implantação_terr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" y="0"/>
            <a:ext cx="914406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Guimarães\Ed. Casa Real\Implantações\Planta Implantação_pavt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Guimarães\Ed. Casa Real\Implantações\Planta Implantação_pavto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6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Guimarães\Ed. Casa Real\Implantações\Planta Implantação_subtelha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Guimarães\Ed. Casa Real\Implantações\Planta Implantação_subtelhad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582321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0729802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427211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9467906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_02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0351600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xiliadora Predial &amp; Guimarães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Auxiliadora Predial &amp; Guimarães</Template>
  <TotalTime>378</TotalTime>
  <Words>0</Words>
  <Application>Microsoft Office PowerPoint</Application>
  <PresentationFormat>Apresentação na tela (4:3)</PresentationFormat>
  <Paragraphs>0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Auxiliadora Predial &amp; Guimarães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Jeferson</dc:creator>
  <cp:lastModifiedBy>Luiz</cp:lastModifiedBy>
  <cp:revision>45</cp:revision>
  <dcterms:created xsi:type="dcterms:W3CDTF">2012-07-26T12:41:43Z</dcterms:created>
  <dcterms:modified xsi:type="dcterms:W3CDTF">2013-07-11T01:47:21Z</dcterms:modified>
</cp:coreProperties>
</file>