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6" r:id="rId1"/>
  </p:sldMasterIdLst>
  <p:notesMasterIdLst>
    <p:notesMasterId r:id="rId3"/>
  </p:notesMasterIdLst>
  <p:sldIdLst>
    <p:sldId id="26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24" autoAdjust="0"/>
  </p:normalViewPr>
  <p:slideViewPr>
    <p:cSldViewPr>
      <p:cViewPr>
        <p:scale>
          <a:sx n="70" d="100"/>
          <a:sy n="70" d="100"/>
        </p:scale>
        <p:origin x="-136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FA1CF-9377-471E-BDE5-1BDEE7A91577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5B397-6FD1-45CB-B4DC-BC12B70189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534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3B1B82-631A-4152-B865-EB6BF65EC1BC}" type="slidenum">
              <a:rPr lang="pt-BR" altLang="pt-BR"/>
              <a:pPr/>
              <a:t>1</a:t>
            </a:fld>
            <a:endParaRPr lang="pt-BR" altLang="pt-BR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7661ED6-EE9D-444E-85AA-F08F4657842D}" type="datetimeFigureOut">
              <a:rPr lang="pt-BR" smtClean="0"/>
              <a:t>08/12/2017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99" y="1101931"/>
            <a:ext cx="2426105" cy="101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69404" y="188640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roadway" panose="04040905080B02020502" pitchFamily="82" charset="0"/>
                <a:ea typeface="Tahoma" panose="020B0604030504040204" pitchFamily="34" charset="0"/>
                <a:cs typeface="Browallia New" panose="020B0604020202020204" pitchFamily="34" charset="-34"/>
              </a:rPr>
              <a:t>CP EMPREENDIMENTOS</a:t>
            </a:r>
            <a:endParaRPr lang="pt-BR" sz="4000" b="1" dirty="0">
              <a:solidFill>
                <a:schemeClr val="accent3">
                  <a:lumMod val="40000"/>
                  <a:lumOff val="60000"/>
                </a:schemeClr>
              </a:solidFill>
              <a:latin typeface="Broadway" panose="04040905080B02020502" pitchFamily="82" charset="0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6" y="968534"/>
            <a:ext cx="2265807" cy="114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36512" y="5557589"/>
            <a:ext cx="914241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1- Início da Obra: Março de 2016- PREVISÃO DE ENTREGA: </a:t>
            </a:r>
            <a:r>
              <a:rPr lang="pt-BR" sz="9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Junho de </a:t>
            </a:r>
            <a:r>
              <a:rPr lang="pt-BR" sz="9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2018</a:t>
            </a:r>
            <a:endParaRPr lang="pt-BR" sz="900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2- Financiamento: com entrada, em </a:t>
            </a:r>
            <a:r>
              <a:rPr lang="pt-BR" sz="9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12 </a:t>
            </a:r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meses, direto com o incorporador. Reforços no mês 6°, 12</a:t>
            </a:r>
            <a:r>
              <a:rPr lang="pt-BR" sz="9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°</a:t>
            </a: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3- Desconto: para pagamento à vista 5% - (cinco por cento)</a:t>
            </a: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4- Lareira: espera para lareira em todos os aptos</a:t>
            </a: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5- Ar condicionado: espera para </a:t>
            </a:r>
            <a:r>
              <a:rPr lang="pt-BR" sz="900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split</a:t>
            </a:r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em todos os aptos</a:t>
            </a: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6- Elevador: </a:t>
            </a:r>
            <a:r>
              <a:rPr lang="pt-BR" sz="9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central</a:t>
            </a:r>
          </a:p>
          <a:p>
            <a:r>
              <a:rPr lang="pt-BR" sz="900" dirty="0"/>
              <a:t>7- Parcelamento após entrega das chaves: </a:t>
            </a:r>
            <a:r>
              <a:rPr lang="pt-BR" sz="900" dirty="0" smtClean="0"/>
              <a:t>Financiamento </a:t>
            </a:r>
            <a:r>
              <a:rPr lang="pt-BR" sz="900" dirty="0"/>
              <a:t>Banco: Consulte Condições </a:t>
            </a:r>
            <a:r>
              <a:rPr lang="pt-BR" sz="900" dirty="0" smtClean="0"/>
              <a:t>Especiais</a:t>
            </a:r>
          </a:p>
          <a:p>
            <a:r>
              <a:rPr lang="pt-BR" sz="900" dirty="0"/>
              <a:t>8- Despesas com documentação: de ITBI, escritura e Registro de </a:t>
            </a:r>
            <a:r>
              <a:rPr lang="pt-BR" sz="900" dirty="0" err="1"/>
              <a:t>imóveis:serão</a:t>
            </a:r>
            <a:r>
              <a:rPr lang="pt-BR" sz="900" dirty="0"/>
              <a:t> pagas pelo comprador </a:t>
            </a:r>
          </a:p>
          <a:p>
            <a:r>
              <a:rPr lang="pt-BR" sz="900" dirty="0" smtClean="0"/>
              <a:t>9- </a:t>
            </a:r>
            <a:r>
              <a:rPr lang="pt-BR" sz="900" dirty="0"/>
              <a:t>Boxes de estacionamento: cada apto tem direito à 01 box. Todos os boxes são cobertos</a:t>
            </a:r>
          </a:p>
          <a:p>
            <a:endParaRPr lang="pt-BR" sz="900" dirty="0"/>
          </a:p>
          <a:p>
            <a:endParaRPr lang="pt-BR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199" y="5589240"/>
            <a:ext cx="2142305" cy="38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1103"/>
            <a:ext cx="9105900" cy="346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641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a Dura">
  <a:themeElements>
    <a:clrScheme name="Capa Dur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pa Dur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a Dur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127</Words>
  <Application>Microsoft Office PowerPoint</Application>
  <PresentationFormat>Apresentação na tela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Capa Dura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dell</dc:creator>
  <cp:lastModifiedBy>dell</cp:lastModifiedBy>
  <cp:revision>27</cp:revision>
  <dcterms:created xsi:type="dcterms:W3CDTF">2014-11-10T16:15:51Z</dcterms:created>
  <dcterms:modified xsi:type="dcterms:W3CDTF">2017-12-08T11:45:23Z</dcterms:modified>
</cp:coreProperties>
</file>